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10058400" cx="7772400"/>
  <p:notesSz cx="6858000" cy="9144000"/>
  <p:embeddedFontLst>
    <p:embeddedFont>
      <p:font typeface="Poppins Medium"/>
      <p:regular r:id="rId8"/>
      <p:bold r:id="rId9"/>
      <p:italic r:id="rId10"/>
      <p:boldItalic r:id="rId11"/>
    </p:embeddedFont>
    <p:embeddedFont>
      <p:font typeface="Poppins SemiBold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747775"/>
          </p15:clr>
        </p15:guide>
        <p15:guide id="2" pos="24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86081F6-754D-4B54-B03F-5752D1171A07}">
  <a:tblStyle styleId="{786081F6-754D-4B54-B03F-5752D1171A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Medium-boldItalic.fntdata"/><Relationship Id="rId10" Type="http://schemas.openxmlformats.org/officeDocument/2006/relationships/font" Target="fonts/PoppinsMedium-italic.fntdata"/><Relationship Id="rId13" Type="http://schemas.openxmlformats.org/officeDocument/2006/relationships/font" Target="fonts/PoppinsSemiBold-bold.fntdata"/><Relationship Id="rId12" Type="http://schemas.openxmlformats.org/officeDocument/2006/relationships/font" Target="fonts/Poppins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PoppinsMedium-bold.fntdata"/><Relationship Id="rId15" Type="http://schemas.openxmlformats.org/officeDocument/2006/relationships/font" Target="fonts/PoppinsSemiBold-boldItalic.fntdata"/><Relationship Id="rId14" Type="http://schemas.openxmlformats.org/officeDocument/2006/relationships/font" Target="fonts/PoppinsSemiBold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Poppins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 amt="25000"/>
          </a:blip>
          <a:stretch>
            <a:fillRect/>
          </a:stretch>
        </p:blipFill>
        <p:spPr>
          <a:xfrm>
            <a:off x="6350" y="6940375"/>
            <a:ext cx="7772401" cy="25922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oogle Shape;7;p1"/>
          <p:cNvGraphicFramePr/>
          <p:nvPr/>
        </p:nvGraphicFramePr>
        <p:xfrm>
          <a:off x="583850" y="3874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{786081F6-754D-4B54-B03F-5752D1171A07}</a:tableStyleId>
              </a:tblPr>
              <a:tblGrid>
                <a:gridCol w="2044800"/>
                <a:gridCol w="4559900"/>
              </a:tblGrid>
              <a:tr h="46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4C7">
                        <a:alpha val="20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4C7">
                        <a:alpha val="20450"/>
                      </a:srgbClr>
                    </a:solidFill>
                  </a:tcPr>
                </a:tc>
              </a:tr>
              <a:tr h="44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4C7">
                        <a:alpha val="20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4C7">
                        <a:alpha val="20450"/>
                      </a:srgbClr>
                    </a:solidFill>
                  </a:tcPr>
                </a:tc>
              </a:tr>
              <a:tr h="44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4C7">
                        <a:alpha val="20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4C7">
                        <a:alpha val="20450"/>
                      </a:srgbClr>
                    </a:solidFill>
                  </a:tcPr>
                </a:tc>
              </a:tr>
              <a:tr h="44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4C7">
                        <a:alpha val="20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4C7">
                        <a:alpha val="20450"/>
                      </a:srgbClr>
                    </a:solidFill>
                  </a:tcPr>
                </a:tc>
              </a:tr>
              <a:tr h="44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4C7">
                        <a:alpha val="20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4C7">
                        <a:alpha val="20450"/>
                      </a:srgbClr>
                    </a:solidFill>
                  </a:tcPr>
                </a:tc>
              </a:tr>
              <a:tr h="44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4C7">
                        <a:alpha val="20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4C7">
                        <a:alpha val="20450"/>
                      </a:srgbClr>
                    </a:solidFill>
                  </a:tcPr>
                </a:tc>
              </a:tr>
              <a:tr h="44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4C7">
                        <a:alpha val="20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4C7">
                        <a:alpha val="2045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9448800"/>
            <a:ext cx="7772400" cy="609600"/>
          </a:xfrm>
          <a:prstGeom prst="rect">
            <a:avLst/>
          </a:prstGeom>
          <a:solidFill>
            <a:srgbClr val="2D6A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596900" y="9577950"/>
            <a:ext cx="62865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CONTACT FOR PURCHASE:</a:t>
            </a:r>
            <a:endParaRPr sz="110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2670625" y="3924300"/>
            <a:ext cx="4377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Text here</a:t>
            </a:r>
            <a:endParaRPr sz="1000"/>
          </a:p>
        </p:txBody>
      </p:sp>
      <p:sp>
        <p:nvSpPr>
          <p:cNvPr id="57" name="Google Shape;57;p13"/>
          <p:cNvSpPr txBox="1"/>
          <p:nvPr/>
        </p:nvSpPr>
        <p:spPr>
          <a:xfrm>
            <a:off x="597000" y="7886600"/>
            <a:ext cx="30561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Text here</a:t>
            </a:r>
            <a:endParaRPr sz="1100"/>
          </a:p>
        </p:txBody>
      </p:sp>
      <p:sp>
        <p:nvSpPr>
          <p:cNvPr id="58" name="Google Shape;58;p13"/>
          <p:cNvSpPr txBox="1"/>
          <p:nvPr/>
        </p:nvSpPr>
        <p:spPr>
          <a:xfrm>
            <a:off x="3937100" y="7886600"/>
            <a:ext cx="31875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Text here</a:t>
            </a:r>
            <a:endParaRPr sz="1100"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b="129" l="0" r="0" t="119"/>
          <a:stretch/>
        </p:blipFill>
        <p:spPr>
          <a:xfrm>
            <a:off x="0" y="0"/>
            <a:ext cx="7772382" cy="356232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2527400" y="9550100"/>
            <a:ext cx="4546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Text </a:t>
            </a:r>
            <a:r>
              <a:rPr lang="en" sz="1200">
                <a:solidFill>
                  <a:srgbClr val="FFFFFF"/>
                </a:solidFill>
              </a:rPr>
              <a:t>here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670625" y="4386225"/>
            <a:ext cx="4377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Text here</a:t>
            </a:r>
            <a:endParaRPr sz="1000"/>
          </a:p>
        </p:txBody>
      </p:sp>
      <p:sp>
        <p:nvSpPr>
          <p:cNvPr id="62" name="Google Shape;62;p13"/>
          <p:cNvSpPr txBox="1"/>
          <p:nvPr/>
        </p:nvSpPr>
        <p:spPr>
          <a:xfrm>
            <a:off x="2670625" y="4829100"/>
            <a:ext cx="4377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Text here</a:t>
            </a:r>
            <a:endParaRPr sz="1000"/>
          </a:p>
        </p:txBody>
      </p:sp>
      <p:sp>
        <p:nvSpPr>
          <p:cNvPr id="63" name="Google Shape;63;p13"/>
          <p:cNvSpPr txBox="1"/>
          <p:nvPr/>
        </p:nvSpPr>
        <p:spPr>
          <a:xfrm>
            <a:off x="2670625" y="5284675"/>
            <a:ext cx="4377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Text here</a:t>
            </a:r>
            <a:endParaRPr sz="1000"/>
          </a:p>
        </p:txBody>
      </p:sp>
      <p:sp>
        <p:nvSpPr>
          <p:cNvPr id="64" name="Google Shape;64;p13"/>
          <p:cNvSpPr txBox="1"/>
          <p:nvPr/>
        </p:nvSpPr>
        <p:spPr>
          <a:xfrm>
            <a:off x="2670625" y="5727550"/>
            <a:ext cx="4377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Text here</a:t>
            </a:r>
            <a:endParaRPr sz="1000"/>
          </a:p>
        </p:txBody>
      </p:sp>
      <p:sp>
        <p:nvSpPr>
          <p:cNvPr id="65" name="Google Shape;65;p13"/>
          <p:cNvSpPr txBox="1"/>
          <p:nvPr/>
        </p:nvSpPr>
        <p:spPr>
          <a:xfrm>
            <a:off x="2670625" y="6176775"/>
            <a:ext cx="4377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Text here</a:t>
            </a:r>
            <a:endParaRPr sz="1000"/>
          </a:p>
        </p:txBody>
      </p:sp>
      <p:sp>
        <p:nvSpPr>
          <p:cNvPr id="66" name="Google Shape;66;p13"/>
          <p:cNvSpPr txBox="1"/>
          <p:nvPr/>
        </p:nvSpPr>
        <p:spPr>
          <a:xfrm>
            <a:off x="2670625" y="6619650"/>
            <a:ext cx="4377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Text here</a:t>
            </a:r>
            <a:endParaRPr sz="1000"/>
          </a:p>
        </p:txBody>
      </p:sp>
      <p:sp>
        <p:nvSpPr>
          <p:cNvPr id="67" name="Google Shape;67;p13"/>
          <p:cNvSpPr txBox="1"/>
          <p:nvPr/>
        </p:nvSpPr>
        <p:spPr>
          <a:xfrm>
            <a:off x="635000" y="3930625"/>
            <a:ext cx="2006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D6A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INGREDIENTS:</a:t>
            </a:r>
            <a:endParaRPr sz="1100">
              <a:solidFill>
                <a:srgbClr val="2D6A4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635000" y="4381617"/>
            <a:ext cx="2006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D6A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ALLERGENS:</a:t>
            </a:r>
            <a:endParaRPr sz="1100">
              <a:solidFill>
                <a:srgbClr val="2D6A4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635000" y="4826899"/>
            <a:ext cx="2006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D6A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FLAVOR PROFILE:</a:t>
            </a:r>
            <a:endParaRPr sz="1100">
              <a:solidFill>
                <a:srgbClr val="2D6A4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635000" y="5287412"/>
            <a:ext cx="2006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D6A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FORMAT:</a:t>
            </a:r>
            <a:endParaRPr sz="1100">
              <a:solidFill>
                <a:srgbClr val="2D6A4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635000" y="5729674"/>
            <a:ext cx="2006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D6A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SHELF LIFE:</a:t>
            </a:r>
            <a:endParaRPr sz="1100">
              <a:solidFill>
                <a:srgbClr val="2D6A4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635000" y="6175159"/>
            <a:ext cx="2006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D6A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HANDLING INSTRUCTIONS:</a:t>
            </a:r>
            <a:endParaRPr sz="1100">
              <a:solidFill>
                <a:srgbClr val="2D6A4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635000" y="6628248"/>
            <a:ext cx="2006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D6A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APPLICATIONS:</a:t>
            </a:r>
            <a:endParaRPr sz="1100">
              <a:solidFill>
                <a:srgbClr val="2D6A4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596900" y="7663975"/>
            <a:ext cx="21843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2D6A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MEET THE FARMER</a:t>
            </a:r>
            <a:endParaRPr sz="1200" u="sng">
              <a:solidFill>
                <a:srgbClr val="2D6A4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924300" y="7663975"/>
            <a:ext cx="27939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2D6A4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ABOUT YOUR OCEAN FARMER</a:t>
            </a:r>
            <a:endParaRPr sz="1200" u="sng">
              <a:solidFill>
                <a:srgbClr val="2D6A4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